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E39"/>
    <a:srgbClr val="AA4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EC083-C4CE-BE43-A0E1-C69D16C39DF1}" v="11" dt="2024-01-22T10:10:20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5"/>
    <p:restoredTop sz="94686"/>
  </p:normalViewPr>
  <p:slideViewPr>
    <p:cSldViewPr snapToGrid="0">
      <p:cViewPr varScale="1">
        <p:scale>
          <a:sx n="62" d="100"/>
          <a:sy n="62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LOPEZ-MITJAVILA LUQUE" userId="dabd5700-d01a-4e4d-91e5-7d018524f50c" providerId="ADAL" clId="{FDDEC083-C4CE-BE43-A0E1-C69D16C39DF1}"/>
    <pc:docChg chg="custSel addSld modSld sldOrd modMainMaster">
      <pc:chgData name="FERNANDO LOPEZ-MITJAVILA LUQUE" userId="dabd5700-d01a-4e4d-91e5-7d018524f50c" providerId="ADAL" clId="{FDDEC083-C4CE-BE43-A0E1-C69D16C39DF1}" dt="2024-01-22T10:10:24.210" v="43" actId="14100"/>
      <pc:docMkLst>
        <pc:docMk/>
      </pc:docMkLst>
      <pc:sldChg chg="delSp new mod ord">
        <pc:chgData name="FERNANDO LOPEZ-MITJAVILA LUQUE" userId="dabd5700-d01a-4e4d-91e5-7d018524f50c" providerId="ADAL" clId="{FDDEC083-C4CE-BE43-A0E1-C69D16C39DF1}" dt="2024-01-22T10:07:28.323" v="28" actId="478"/>
        <pc:sldMkLst>
          <pc:docMk/>
          <pc:sldMk cId="3213638416" sldId="258"/>
        </pc:sldMkLst>
        <pc:spChg chg="del">
          <ac:chgData name="FERNANDO LOPEZ-MITJAVILA LUQUE" userId="dabd5700-d01a-4e4d-91e5-7d018524f50c" providerId="ADAL" clId="{FDDEC083-C4CE-BE43-A0E1-C69D16C39DF1}" dt="2024-01-22T10:07:27.037" v="27" actId="478"/>
          <ac:spMkLst>
            <pc:docMk/>
            <pc:sldMk cId="3213638416" sldId="258"/>
            <ac:spMk id="2" creationId="{E889DDB6-8874-08F3-8CB6-7BFFF332F641}"/>
          </ac:spMkLst>
        </pc:spChg>
        <pc:spChg chg="del">
          <ac:chgData name="FERNANDO LOPEZ-MITJAVILA LUQUE" userId="dabd5700-d01a-4e4d-91e5-7d018524f50c" providerId="ADAL" clId="{FDDEC083-C4CE-BE43-A0E1-C69D16C39DF1}" dt="2024-01-22T10:07:28.323" v="28" actId="478"/>
          <ac:spMkLst>
            <pc:docMk/>
            <pc:sldMk cId="3213638416" sldId="258"/>
            <ac:spMk id="3" creationId="{72314C59-85F1-C301-A0ED-873C40050C9D}"/>
          </ac:spMkLst>
        </pc:spChg>
      </pc:sldChg>
      <pc:sldMasterChg chg="modSldLayout">
        <pc:chgData name="FERNANDO LOPEZ-MITJAVILA LUQUE" userId="dabd5700-d01a-4e4d-91e5-7d018524f50c" providerId="ADAL" clId="{FDDEC083-C4CE-BE43-A0E1-C69D16C39DF1}" dt="2024-01-22T10:10:24.210" v="43" actId="14100"/>
        <pc:sldMasterMkLst>
          <pc:docMk/>
          <pc:sldMasterMk cId="2614096763" sldId="2147483648"/>
        </pc:sldMasterMkLst>
        <pc:sldLayoutChg chg="addSp delSp modSp mod">
          <pc:chgData name="FERNANDO LOPEZ-MITJAVILA LUQUE" userId="dabd5700-d01a-4e4d-91e5-7d018524f50c" providerId="ADAL" clId="{FDDEC083-C4CE-BE43-A0E1-C69D16C39DF1}" dt="2024-01-22T10:09:58.304" v="33" actId="14100"/>
          <pc:sldLayoutMkLst>
            <pc:docMk/>
            <pc:sldMasterMk cId="2614096763" sldId="2147483648"/>
            <pc:sldLayoutMk cId="109322816" sldId="2147483649"/>
          </pc:sldLayoutMkLst>
          <pc:picChg chg="add del mod">
            <ac:chgData name="FERNANDO LOPEZ-MITJAVILA LUQUE" userId="dabd5700-d01a-4e4d-91e5-7d018524f50c" providerId="ADAL" clId="{FDDEC083-C4CE-BE43-A0E1-C69D16C39DF1}" dt="2024-01-22T10:09:41.232" v="29" actId="478"/>
            <ac:picMkLst>
              <pc:docMk/>
              <pc:sldMasterMk cId="2614096763" sldId="2147483648"/>
              <pc:sldLayoutMk cId="109322816" sldId="2147483649"/>
              <ac:picMk id="8" creationId="{88E32367-D76C-4A57-299D-7C79841004E7}"/>
            </ac:picMkLst>
          </pc:picChg>
          <pc:picChg chg="del">
            <ac:chgData name="FERNANDO LOPEZ-MITJAVILA LUQUE" userId="dabd5700-d01a-4e4d-91e5-7d018524f50c" providerId="ADAL" clId="{FDDEC083-C4CE-BE43-A0E1-C69D16C39DF1}" dt="2024-01-22T08:52:22.129" v="0" actId="478"/>
            <ac:picMkLst>
              <pc:docMk/>
              <pc:sldMasterMk cId="2614096763" sldId="2147483648"/>
              <pc:sldLayoutMk cId="109322816" sldId="2147483649"/>
              <ac:picMk id="8" creationId="{FFEF3C4F-06B9-25A3-BD99-40C102B9C79F}"/>
            </ac:picMkLst>
          </pc:picChg>
          <pc:picChg chg="add del mod">
            <ac:chgData name="FERNANDO LOPEZ-MITJAVILA LUQUE" userId="dabd5700-d01a-4e4d-91e5-7d018524f50c" providerId="ADAL" clId="{FDDEC083-C4CE-BE43-A0E1-C69D16C39DF1}" dt="2024-01-22T10:06:33.733" v="11" actId="478"/>
            <ac:picMkLst>
              <pc:docMk/>
              <pc:sldMasterMk cId="2614096763" sldId="2147483648"/>
              <pc:sldLayoutMk cId="109322816" sldId="2147483649"/>
              <ac:picMk id="9" creationId="{3A54D13C-ABAD-D5E6-7CB6-90A2D3349F37}"/>
            </ac:picMkLst>
          </pc:picChg>
          <pc:picChg chg="add mod">
            <ac:chgData name="FERNANDO LOPEZ-MITJAVILA LUQUE" userId="dabd5700-d01a-4e4d-91e5-7d018524f50c" providerId="ADAL" clId="{FDDEC083-C4CE-BE43-A0E1-C69D16C39DF1}" dt="2024-01-22T10:09:58.304" v="33" actId="14100"/>
            <ac:picMkLst>
              <pc:docMk/>
              <pc:sldMasterMk cId="2614096763" sldId="2147483648"/>
              <pc:sldLayoutMk cId="109322816" sldId="2147483649"/>
              <ac:picMk id="11" creationId="{4F94236B-FDEC-0DA5-138E-DE5971031C26}"/>
            </ac:picMkLst>
          </pc:picChg>
        </pc:sldLayoutChg>
        <pc:sldLayoutChg chg="addSp delSp modSp mod">
          <pc:chgData name="FERNANDO LOPEZ-MITJAVILA LUQUE" userId="dabd5700-d01a-4e4d-91e5-7d018524f50c" providerId="ADAL" clId="{FDDEC083-C4CE-BE43-A0E1-C69D16C39DF1}" dt="2024-01-22T10:10:10.456" v="38" actId="14100"/>
          <pc:sldLayoutMkLst>
            <pc:docMk/>
            <pc:sldMasterMk cId="2614096763" sldId="2147483648"/>
            <pc:sldLayoutMk cId="512721313" sldId="2147483650"/>
          </pc:sldLayoutMkLst>
          <pc:picChg chg="del">
            <ac:chgData name="FERNANDO LOPEZ-MITJAVILA LUQUE" userId="dabd5700-d01a-4e4d-91e5-7d018524f50c" providerId="ADAL" clId="{FDDEC083-C4CE-BE43-A0E1-C69D16C39DF1}" dt="2024-01-22T08:52:48.575" v="5" actId="478"/>
            <ac:picMkLst>
              <pc:docMk/>
              <pc:sldMasterMk cId="2614096763" sldId="2147483648"/>
              <pc:sldLayoutMk cId="512721313" sldId="2147483650"/>
              <ac:picMk id="8" creationId="{6C6F3205-B9A0-376C-61CD-FCB392B31338}"/>
            </ac:picMkLst>
          </pc:picChg>
          <pc:picChg chg="add del mod">
            <ac:chgData name="FERNANDO LOPEZ-MITJAVILA LUQUE" userId="dabd5700-d01a-4e4d-91e5-7d018524f50c" providerId="ADAL" clId="{FDDEC083-C4CE-BE43-A0E1-C69D16C39DF1}" dt="2024-01-22T10:10:00.248" v="34" actId="478"/>
            <ac:picMkLst>
              <pc:docMk/>
              <pc:sldMasterMk cId="2614096763" sldId="2147483648"/>
              <pc:sldLayoutMk cId="512721313" sldId="2147483650"/>
              <ac:picMk id="8" creationId="{78D3B05B-0A31-62F3-202D-803C844B4ED9}"/>
            </ac:picMkLst>
          </pc:picChg>
          <pc:picChg chg="add del mod">
            <ac:chgData name="FERNANDO LOPEZ-MITJAVILA LUQUE" userId="dabd5700-d01a-4e4d-91e5-7d018524f50c" providerId="ADAL" clId="{FDDEC083-C4CE-BE43-A0E1-C69D16C39DF1}" dt="2024-01-22T10:06:35.141" v="12" actId="478"/>
            <ac:picMkLst>
              <pc:docMk/>
              <pc:sldMasterMk cId="2614096763" sldId="2147483648"/>
              <pc:sldLayoutMk cId="512721313" sldId="2147483650"/>
              <ac:picMk id="9" creationId="{6D1FF9DC-0CB7-79E3-C3D1-987F8A2EC919}"/>
            </ac:picMkLst>
          </pc:picChg>
          <pc:picChg chg="add mod">
            <ac:chgData name="FERNANDO LOPEZ-MITJAVILA LUQUE" userId="dabd5700-d01a-4e4d-91e5-7d018524f50c" providerId="ADAL" clId="{FDDEC083-C4CE-BE43-A0E1-C69D16C39DF1}" dt="2024-01-22T10:10:10.456" v="38" actId="14100"/>
            <ac:picMkLst>
              <pc:docMk/>
              <pc:sldMasterMk cId="2614096763" sldId="2147483648"/>
              <pc:sldLayoutMk cId="512721313" sldId="2147483650"/>
              <ac:picMk id="11" creationId="{0D0F4B59-E916-5D37-0425-6D73C2CCEB73}"/>
            </ac:picMkLst>
          </pc:picChg>
        </pc:sldLayoutChg>
        <pc:sldLayoutChg chg="addSp delSp modSp mod">
          <pc:chgData name="FERNANDO LOPEZ-MITJAVILA LUQUE" userId="dabd5700-d01a-4e4d-91e5-7d018524f50c" providerId="ADAL" clId="{FDDEC083-C4CE-BE43-A0E1-C69D16C39DF1}" dt="2024-01-22T10:10:24.210" v="43" actId="14100"/>
          <pc:sldLayoutMkLst>
            <pc:docMk/>
            <pc:sldMasterMk cId="2614096763" sldId="2147483648"/>
            <pc:sldLayoutMk cId="3859248384" sldId="2147483651"/>
          </pc:sldLayoutMkLst>
          <pc:picChg chg="add del mod">
            <ac:chgData name="FERNANDO LOPEZ-MITJAVILA LUQUE" userId="dabd5700-d01a-4e4d-91e5-7d018524f50c" providerId="ADAL" clId="{FDDEC083-C4CE-BE43-A0E1-C69D16C39DF1}" dt="2024-01-22T10:10:14.270" v="39" actId="478"/>
            <ac:picMkLst>
              <pc:docMk/>
              <pc:sldMasterMk cId="2614096763" sldId="2147483648"/>
              <pc:sldLayoutMk cId="3859248384" sldId="2147483651"/>
              <ac:picMk id="8" creationId="{972B1AD5-216E-23AB-E310-2FB3AEE6AA9D}"/>
            </ac:picMkLst>
          </pc:picChg>
          <pc:picChg chg="add mod">
            <ac:chgData name="FERNANDO LOPEZ-MITJAVILA LUQUE" userId="dabd5700-d01a-4e4d-91e5-7d018524f50c" providerId="ADAL" clId="{FDDEC083-C4CE-BE43-A0E1-C69D16C39DF1}" dt="2024-01-22T10:10:24.210" v="43" actId="14100"/>
            <ac:picMkLst>
              <pc:docMk/>
              <pc:sldMasterMk cId="2614096763" sldId="2147483648"/>
              <pc:sldLayoutMk cId="3859248384" sldId="2147483651"/>
              <ac:picMk id="10" creationId="{896E9F51-8A65-E485-C8BF-96B0750B55C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5D3D3-7E47-F11F-CE96-09EC7C8BB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ED9600-602A-D5EF-2DAD-24AEE4710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7D50-9BB9-7C41-65E1-9A39DF80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38579-8275-0B08-F44D-EB46B353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C4B7C-1464-C582-0543-E40898F7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F94236B-FDEC-0DA5-138E-DE5971031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860FF-71BF-04E1-90AA-3B714C8C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8BE2A2-53DE-29BD-03C6-21C7FD629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2799A-8665-4476-C01C-937943C3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7BCE5-D595-B3BF-B54A-DE2259E0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8B0F5-F617-8AD4-D307-E80A6357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85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13293B-E1A2-BD41-5EDA-754EB022E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71B761-9E5A-536D-D29B-67C9DC1C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69B9A-0FDF-B97A-DACE-D43344E5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C38AC-87F8-644D-155B-C6F58A73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DEF11-B883-18E4-3EB5-2502D9D2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192D9-C37B-B756-0143-B8943864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271A1-8EBB-03A1-A7DD-1F67DCF5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404FBC-78A9-E1A7-F42E-B1F46E7C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0854A-3D30-11AD-AD5C-09DAA1A4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D2FD5-093D-CDEC-DDED-3B08928E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0D0F4B59-E916-5D37-0425-6D73C2CCE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227B1-E353-B26F-1FED-E7FAAA61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14FF06-DF81-0B09-FA3E-D06D229D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83CFFD-9DB1-901E-0A2E-837EA2D7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A0E410-0F57-F1E3-73F6-583020FB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E2BF5C-317B-3AAE-E832-DD2FE2B0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896E9F51-8A65-E485-C8BF-96B0750B5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4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59336-FC4B-E365-B044-1DFB77E7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7BA90C-87F8-8EEE-BA1F-01A4C16A0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88739B-6E32-9ECC-00F9-CA21B4762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05749-863C-F845-9394-2C007A55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FA1F63-1082-057F-F91E-647F3FA3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8D35DA-FCFC-3A2C-F6C5-0155977F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3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A14C3-3006-0CA1-945F-8FE7F6F0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8CDF68-8DA8-9A02-5649-A583FCB25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A1F884-880F-9D9C-0BF0-813BE4AD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12FAC7-E7A4-C8FB-56EA-F72E359B5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9FAE1F-3B7F-A23D-9915-C210E1D2A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864C7D-8C48-5755-04E9-B2020B00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0B7CE3-B0F0-0F31-7AB8-0A5E1673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C54BBA-AA70-D4CE-B7B0-ABC294F0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F3AD2-5FE9-D025-1C7B-F42F730B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4E6476-4D88-55A4-6ECE-55C6736C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C9361-9028-2544-9884-AFACDA96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AC2B-6825-523E-4E21-122BECE5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90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A84C17-01C2-83D8-A1E7-35BEE851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374E54-C728-C11F-261C-A46B9D22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6A944D-C664-0E3C-2326-FA3BAD89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9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6DD95-0DE0-C05C-3008-2DA784E3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D463E-1D7E-A917-53A0-96242797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0EC278-0E4C-4A88-914F-20AE4DCBE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B988B1-E2E2-4136-EE2A-FC7ABD8D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6724A3-49C0-8213-BC7A-7534B28A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09B33-998A-58A4-E672-C838DCD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11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B6D84-DC22-3601-E4E0-F41FED6A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B461D8-B40F-AEE8-2F21-FCE023CB2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72A0A-7DB0-51CD-7955-C3EB3C237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869AB4-61E4-54F3-0899-6B26FAD2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4C9A3F-23DC-76F4-C6A6-34DFA5B6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636FA2-F30F-8105-5067-258C9B01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4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E6EAEA-4984-0C28-AEF8-4D6EA86B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6A0C8-0B2C-0ACB-5F78-A8DAE88E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E83A8-A7C2-A4D1-08E9-0F1E3914A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8D7E-09F8-2E40-9FD1-9F8852F521B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97A68-AE53-4EA8-F98D-2A6671D57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B9F097-C230-AC17-7D1A-D24D34E87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3E81-C0FF-0940-B643-FBC7B322D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09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8CD32C-D455-4104-9070-AAE97B0BE857}"/>
              </a:ext>
            </a:extLst>
          </p:cNvPr>
          <p:cNvSpPr txBox="1"/>
          <p:nvPr/>
        </p:nvSpPr>
        <p:spPr>
          <a:xfrm>
            <a:off x="554804" y="3436702"/>
            <a:ext cx="597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172E39"/>
                </a:solidFill>
              </a:rPr>
              <a:t>Mesa:</a:t>
            </a:r>
          </a:p>
          <a:p>
            <a:pPr algn="ctr"/>
            <a:r>
              <a:rPr lang="es-ES" sz="3200" dirty="0">
                <a:solidFill>
                  <a:srgbClr val="172E39"/>
                </a:solidFill>
              </a:rPr>
              <a:t>Moderador: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>
                <a:solidFill>
                  <a:srgbClr val="AA4258"/>
                </a:solidFill>
              </a:rPr>
              <a:t>Ponente:</a:t>
            </a:r>
          </a:p>
          <a:p>
            <a:pPr algn="ctr"/>
            <a:r>
              <a:rPr lang="es-ES" sz="3200" dirty="0">
                <a:solidFill>
                  <a:srgbClr val="AA4258"/>
                </a:solidFill>
              </a:rPr>
              <a:t>Ponencia:</a:t>
            </a:r>
          </a:p>
        </p:txBody>
      </p:sp>
    </p:spTree>
    <p:extLst>
      <p:ext uri="{BB962C8B-B14F-4D97-AF65-F5344CB8AC3E}">
        <p14:creationId xmlns:p14="http://schemas.microsoft.com/office/powerpoint/2010/main" val="321363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78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099F8360-4F71-42BD-91C5-06F23C8FD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03595-0D39-42A3-8FF5-46C48D987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77972-AB8D-4C31-AD5C-9E432DDD50F8}">
  <ds:schemaRefs>
    <ds:schemaRef ds:uri="0b84dae5-6e9f-484b-911b-b3edb3bcf73a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368a304-d57d-4ed9-a32c-01224511863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LOPEZ-MITJAVILA LUQUE</dc:creator>
  <cp:lastModifiedBy>OSCAR BUSTOS OTERO</cp:lastModifiedBy>
  <cp:revision>3</cp:revision>
  <dcterms:created xsi:type="dcterms:W3CDTF">2024-01-22T08:49:10Z</dcterms:created>
  <dcterms:modified xsi:type="dcterms:W3CDTF">2024-01-22T10:27:12Z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